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406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6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899174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eb3aad3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59c8f8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88d59576.fixed?pid=7f25c0496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b88d59576.fixed?pid=7f25c0496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用泰勒展开式速解比较大小问题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c6ba15046?pid=68991740e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泰勒展开式在高中阶段主要有两个应用方向：①题目中出现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与多项式混合的不等式，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且常规求导无法突破时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，泰勒展开式可以起到放缩的作用；②在比较大小问题中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，利用泰勒展开式做近似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估计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c6ba15046?pid=68991740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2662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8fca48af?pid=1eb3aad3c&amp;color=0,0,0&amp;bt=1&amp;bbb=1"/>
              <p:cNvSpPr/>
              <p:nvPr/>
            </p:nvSpPr>
            <p:spPr>
              <a:xfrm>
                <a:off x="832104" y="1080000"/>
                <a:ext cx="10533888" cy="35484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常用的泰勒展开式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2!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−1)⋯(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∈(−1,1)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e8fca48af?pid=1eb3aad3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548444"/>
              </a:xfrm>
              <a:prstGeom prst="rect">
                <a:avLst/>
              </a:prstGeom>
              <a:blipFill>
                <a:blip r:embed="rId3"/>
                <a:stretch>
                  <a:fillRect l="-1389" b="-24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a202a0069?vop=1&amp;pid=159c8f8ad&amp;color=0,0,0&amp;bt=1&amp;bbb=1"/>
              <p:cNvSpPr/>
              <p:nvPr/>
            </p:nvSpPr>
            <p:spPr>
              <a:xfrm>
                <a:off x="832104" y="1080000"/>
                <a:ext cx="10533888" cy="3709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a202a0069?vop=1&amp;pid=159c8f8a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967"/>
              </a:xfrm>
              <a:prstGeom prst="rect">
                <a:avLst/>
              </a:prstGeom>
              <a:blipFill>
                <a:blip r:embed="rId3"/>
                <a:stretch>
                  <a:fillRect l="-1042" b="-163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a202a0069.bracket?vop=1&amp;pid=159c8f8ad&amp;color=0,0,0&amp;vpa=1"/>
          <p:cNvSpPr/>
          <p:nvPr/>
        </p:nvSpPr>
        <p:spPr>
          <a:xfrm>
            <a:off x="4153694" y="1070983"/>
            <a:ext cx="217488" cy="3387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a202a0069.choices?vop=1&amp;pid=159c8f8ad&amp;color=0,0,0&amp;bbb=1"/>
              <p:cNvSpPr/>
              <p:nvPr/>
            </p:nvSpPr>
            <p:spPr>
              <a:xfrm>
                <a:off x="832104" y="1461126"/>
                <a:ext cx="10533888" cy="3084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8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a202a0069.choices?vop=1&amp;pid=159c8f8a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61126"/>
                <a:ext cx="10533888" cy="308420"/>
              </a:xfrm>
              <a:prstGeom prst="rect">
                <a:avLst/>
              </a:prstGeom>
              <a:blipFill>
                <a:blip r:embed="rId4"/>
                <a:stretch>
                  <a:fillRect l="-1042" b="-3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EX.3_1#a202a0069?vop=1&amp;pid=159c8f8ad&amp;color=0,0,0&amp;bbb=1&amp;hb=1"/>
          <p:cNvSpPr/>
          <p:nvPr/>
        </p:nvSpPr>
        <p:spPr>
          <a:xfrm>
            <a:off x="832104" y="1769609"/>
            <a:ext cx="10533888" cy="83724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3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3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涉及到三角函数的比较大小问题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若能够记住泰勒展开式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则可以考虑直接利用其进行近似估计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得到结果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若记不住公式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则考虑利</a:t>
            </a:r>
          </a:p>
          <a:p>
            <a:pPr latinLnBrk="1">
              <a:lnSpc>
                <a:spcPts val="22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用常规构造函数的方法或不等式放缩的方法解决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a202a0069?vop=1&amp;pid=159c8f8ad&amp;color=0,0,0&amp;bbb=1&amp;hb=1"/>
              <p:cNvSpPr/>
              <p:nvPr/>
            </p:nvSpPr>
            <p:spPr>
              <a:xfrm>
                <a:off x="832104" y="2607809"/>
                <a:ext cx="10533888" cy="34026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泰勒展开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0.25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0.25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2!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0.25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0.25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3!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0.25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5!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构造函数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∈(0,+∞)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(0,+∞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不等式放缩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&gt;1−2×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4_1#a202a0069?vop=1&amp;pid=159c8f8a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07809"/>
                <a:ext cx="10533888" cy="3402648"/>
              </a:xfrm>
              <a:prstGeom prst="rect">
                <a:avLst/>
              </a:prstGeom>
              <a:blipFill>
                <a:blip r:embed="rId5"/>
                <a:stretch>
                  <a:fillRect l="-1042" b="-32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489</Words>
  <Application>Microsoft Office PowerPoint</Application>
  <PresentationFormat>宽屏</PresentationFormat>
  <Paragraphs>32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2025-10-22T02:24:54Z</dcterms:created>
  <dcterms:modified xsi:type="dcterms:W3CDTF">2025-10-22T02:35:49Z</dcterms:modified>
  <cp:category/>
  <cp:contentStatus/>
</cp:coreProperties>
</file>